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B29BC-BD3E-4A80-A716-0609E880336D}" type="datetimeFigureOut">
              <a:rPr lang="es-MX" smtClean="0"/>
              <a:pPr/>
              <a:t>18/10/2016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700EF-0112-4C54-81F9-21FAF4B69D7E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123728" y="1268760"/>
            <a:ext cx="5904656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  <a:cs typeface="Arial" charset="0"/>
              </a:rPr>
              <a:t>Porcentaje de empresas apoyadas que incorporan TIC en sus procesos productivos en relación con el total de empresas apoyadas</a:t>
            </a:r>
            <a:endParaRPr lang="es-ES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Componente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429445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644008" y="2204864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636912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Mide el número de MIPYMES apoyadas a través de las convocatorias que fomentan la incorporación de tecnologías de información y comunicación (TIC) en las empresas, respecto al total de empresas apoyadas en las diferentes convocatorias del Fondo Nacional Emprendedor.</a:t>
            </a: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35697" y="45718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907705" y="5013176"/>
          <a:ext cx="6552727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779"/>
                <a:gridCol w="350494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Empresas apoyadas que incorporan TIC en sus procesos productivos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Total de empresas apoyadas en el período 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95536" y="3939440"/>
            <a:ext cx="871296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es-MX" sz="1600" dirty="0">
                <a:solidFill>
                  <a:prstClr val="black"/>
                </a:solidFill>
              </a:rPr>
              <a:t>MIPYMES apoyadas de las convocatorias:</a:t>
            </a:r>
          </a:p>
          <a:p>
            <a:pPr lvl="1">
              <a:buFont typeface="Arial" pitchFamily="34" charset="0"/>
              <a:buChar char="•"/>
            </a:pPr>
            <a:r>
              <a:rPr lang="es-MX" sz="1600" dirty="0" smtClean="0">
                <a:solidFill>
                  <a:prstClr val="black"/>
                </a:solidFill>
              </a:rPr>
              <a:t> 4.1  </a:t>
            </a:r>
            <a:r>
              <a:rPr lang="es-MX" sz="1600" dirty="0" smtClean="0"/>
              <a:t>Formación empresarial para las MIPYMES,</a:t>
            </a:r>
            <a:endParaRPr lang="es-MX" sz="1600" dirty="0" smtClean="0">
              <a:solidFill>
                <a:prstClr val="black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s-MX" sz="1600" dirty="0" smtClean="0">
                <a:solidFill>
                  <a:prstClr val="black"/>
                </a:solidFill>
              </a:rPr>
              <a:t>5.1 </a:t>
            </a:r>
            <a:r>
              <a:rPr lang="es-MX" sz="1600" dirty="0">
                <a:solidFill>
                  <a:prstClr val="black"/>
                </a:solidFill>
              </a:rPr>
              <a:t>Incorporación de tecnologías de información y comunicación a las micro y pequeñas empresas </a:t>
            </a:r>
          </a:p>
          <a:p>
            <a:pPr lvl="1">
              <a:buFont typeface="Arial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</a:rPr>
              <a:t> 5.2 </a:t>
            </a:r>
            <a:r>
              <a:rPr lang="es-MX" sz="1600" dirty="0" smtClean="0">
                <a:solidFill>
                  <a:prstClr val="black"/>
                </a:solidFill>
              </a:rPr>
              <a:t> </a:t>
            </a:r>
            <a:r>
              <a:rPr lang="es-MX" sz="1600" dirty="0" smtClean="0"/>
              <a:t>Desarrollo de capacidades empresariales para microempresas</a:t>
            </a:r>
            <a:endParaRPr lang="es-MX" sz="1600" dirty="0" smtClean="0">
              <a:solidFill>
                <a:prstClr val="black"/>
              </a:solidFill>
            </a:endParaRPr>
          </a:p>
          <a:p>
            <a:pPr marL="0" lvl="1"/>
            <a:endParaRPr lang="es-MX" sz="1600" dirty="0" smtClean="0">
              <a:solidFill>
                <a:prstClr val="black"/>
              </a:solidFill>
            </a:endParaRPr>
          </a:p>
          <a:p>
            <a:pPr marL="0" lvl="1"/>
            <a:r>
              <a:rPr lang="es-MX" sz="1600" dirty="0" smtClean="0">
                <a:solidFill>
                  <a:prstClr val="black"/>
                </a:solidFill>
              </a:rPr>
              <a:t>2</a:t>
            </a:r>
            <a:r>
              <a:rPr lang="es-MX" sz="1600" dirty="0">
                <a:solidFill>
                  <a:prstClr val="black"/>
                </a:solidFill>
              </a:rPr>
              <a:t>) MIPYMES apoyadas con TIC a través de los convenios de coordinación con los </a:t>
            </a:r>
            <a:r>
              <a:rPr lang="es-MX" sz="1600" dirty="0" smtClean="0">
                <a:solidFill>
                  <a:prstClr val="black"/>
                </a:solidFill>
              </a:rPr>
              <a:t>estados</a:t>
            </a:r>
            <a:endParaRPr lang="es-MX" sz="1600" dirty="0">
              <a:solidFill>
                <a:prstClr val="black"/>
              </a:solidFill>
            </a:endParaRPr>
          </a:p>
        </p:txBody>
      </p:sp>
      <p:sp>
        <p:nvSpPr>
          <p:cNvPr id="4" name="16 Rectángulo"/>
          <p:cNvSpPr/>
          <p:nvPr/>
        </p:nvSpPr>
        <p:spPr>
          <a:xfrm>
            <a:off x="1691680" y="1268760"/>
            <a:ext cx="6552728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</a:t>
            </a:r>
            <a:r>
              <a:rPr lang="es-MX" b="1" dirty="0">
                <a:solidFill>
                  <a:prstClr val="white"/>
                </a:solidFill>
              </a:rPr>
              <a:t>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19672" y="1628800"/>
          <a:ext cx="6696744" cy="20116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39349"/>
                <a:gridCol w="1594463"/>
                <a:gridCol w="37629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Comentarios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43%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MX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 Las convocatorias 4.1 Formación empresarial para las MIPYMES, 5.1 Incorporación de tecnologías de información y comunicación en las MIPYMES y 5.2 Desarrollo de capacidades empresariales para microempresas, se publicaron en el mes de julio, por lo que </a:t>
                      </a:r>
                      <a:r>
                        <a:rPr lang="es-MX" sz="1200" dirty="0" smtClean="0"/>
                        <a:t>su avance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dirty="0" smtClean="0"/>
                        <a:t>se </a:t>
                      </a:r>
                      <a:r>
                        <a:rPr lang="es-MX" sz="1200" dirty="0" smtClean="0"/>
                        <a:t>reportará en el IV Informe Trimestral del FNE 2016 </a:t>
                      </a:r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222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5</cp:revision>
  <dcterms:created xsi:type="dcterms:W3CDTF">2015-09-21T17:08:32Z</dcterms:created>
  <dcterms:modified xsi:type="dcterms:W3CDTF">2016-10-18T17:17:54Z</dcterms:modified>
</cp:coreProperties>
</file>